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52"/>
    <p:restoredTop sz="32484"/>
  </p:normalViewPr>
  <p:slideViewPr>
    <p:cSldViewPr snapToGrid="0" snapToObjects="1">
      <p:cViewPr varScale="1">
        <p:scale>
          <a:sx n="30" d="100"/>
          <a:sy n="30" d="100"/>
        </p:scale>
        <p:origin x="292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891161-A50D-3147-8C53-71BEDA297704}" type="datetimeFigureOut">
              <a:rPr lang="en-US" smtClean="0"/>
              <a:t>10/13/19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2EE168-D94F-F842-8E92-8EBC3C8A34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1255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are grad students at a military school. </a:t>
            </a:r>
          </a:p>
          <a:p>
            <a:r>
              <a:rPr lang="en-US" dirty="0"/>
              <a:t>We want something that meets these requirements;</a:t>
            </a:r>
          </a:p>
          <a:p>
            <a:endParaRPr lang="en-US" dirty="0"/>
          </a:p>
          <a:p>
            <a:r>
              <a:rPr lang="en-US" dirty="0"/>
              <a:t>0. All the pieces must transition seamlessly. The whole piece can  take a traditional old school vibe to it. You can substitute the earth for a typical circular earth if it looks better. </a:t>
            </a:r>
          </a:p>
          <a:p>
            <a:endParaRPr lang="en-US" dirty="0"/>
          </a:p>
          <a:p>
            <a:r>
              <a:rPr lang="en-US" dirty="0"/>
              <a:t>1. Use of a compass as shown (the inside triangle can get removed, or maybe transitioned into the center piece. Numeral or cardinal marks suffice. The more detail the better. </a:t>
            </a:r>
          </a:p>
          <a:p>
            <a:endParaRPr lang="en-US" dirty="0"/>
          </a:p>
          <a:p>
            <a:r>
              <a:rPr lang="en-US" dirty="0"/>
              <a:t>2. An old school </a:t>
            </a:r>
            <a:r>
              <a:rPr lang="en-US" dirty="0" err="1"/>
              <a:t>typee</a:t>
            </a:r>
            <a:r>
              <a:rPr lang="en-US" dirty="0"/>
              <a:t> cubed earth for the center piece. It must be a in the form of a </a:t>
            </a:r>
            <a:r>
              <a:rPr lang="en-US" dirty="0" err="1"/>
              <a:t>rubix</a:t>
            </a:r>
            <a:r>
              <a:rPr lang="en-US" dirty="0"/>
              <a:t> cube. Would be great if it is shown as unsolved, but still possible to decipher that we are on this side of the glove would be great. </a:t>
            </a:r>
          </a:p>
          <a:p>
            <a:endParaRPr lang="en-US" dirty="0"/>
          </a:p>
          <a:p>
            <a:r>
              <a:rPr lang="en-US" dirty="0"/>
              <a:t>The background can be merely the ocean, and clouds/horizon. but any better ideas are welcomed.</a:t>
            </a:r>
          </a:p>
          <a:p>
            <a:endParaRPr lang="en-US" dirty="0"/>
          </a:p>
          <a:p>
            <a:r>
              <a:rPr lang="en-US" dirty="0"/>
              <a:t>3. Top Left. </a:t>
            </a:r>
            <a:r>
              <a:rPr lang="en-US" dirty="0" err="1"/>
              <a:t>Galeon</a:t>
            </a:r>
            <a:r>
              <a:rPr lang="en-US" dirty="0"/>
              <a:t> on rough water. </a:t>
            </a:r>
          </a:p>
          <a:p>
            <a:endParaRPr lang="en-US" dirty="0"/>
          </a:p>
          <a:p>
            <a:r>
              <a:rPr lang="en-US" dirty="0"/>
              <a:t>4. Bottom Left. Anchor resting on a propeller on the bottom of the ocean. It does not have to have the cloths exactly as it is. As long as it is legible. “A Smooth Sea Never Made A Skillful Sailor”</a:t>
            </a:r>
          </a:p>
          <a:p>
            <a:endParaRPr lang="en-US" dirty="0"/>
          </a:p>
          <a:p>
            <a:r>
              <a:rPr lang="en-US" dirty="0"/>
              <a:t>5. Top right. Amphitrite and Poseidon. Both must have Tridents. Realistic muscular (</a:t>
            </a:r>
            <a:r>
              <a:rPr lang="en-US" dirty="0" err="1"/>
              <a:t>poseidon</a:t>
            </a:r>
            <a:r>
              <a:rPr lang="en-US" dirty="0"/>
              <a:t>) and feminine (</a:t>
            </a:r>
            <a:r>
              <a:rPr lang="en-US" dirty="0" err="1"/>
              <a:t>amphitrite</a:t>
            </a:r>
            <a:r>
              <a:rPr lang="en-US" dirty="0"/>
              <a:t>) on possibly a rock</a:t>
            </a:r>
          </a:p>
          <a:p>
            <a:endParaRPr lang="en-US" dirty="0"/>
          </a:p>
          <a:p>
            <a:r>
              <a:rPr lang="en-US" dirty="0"/>
              <a:t>6.  Bottom Right. Parchment paper (the old school style paper) with the quote “The sea is selective; slow at recognition of effort and aptitude, but fast in sinking the unfit” – Felix </a:t>
            </a:r>
            <a:r>
              <a:rPr lang="en-US" dirty="0" err="1"/>
              <a:t>Reisenberg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you may call me at 551-655-2427 or email me at </a:t>
            </a:r>
            <a:r>
              <a:rPr lang="en-US" dirty="0" err="1"/>
              <a:t>juang.luzuriaga@outlook.com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2EE168-D94F-F842-8E92-8EBC3C8A34F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45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413BF-F4ED-B24F-AF30-C971D90181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AE39DF-0CF5-E641-8D91-3D30FE63E7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222A02-E8D3-AC44-8769-0F1598CEA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581DD-7533-B44B-8EE8-4C02A9DDB84E}" type="datetimeFigureOut">
              <a:rPr lang="en-US" smtClean="0"/>
              <a:t>10/13/19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C31A0D-C24B-3D48-9C4E-694F3B24C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FCABD9-5EB1-5941-B420-AC6B9923A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89F56-374B-1248-A5C9-3F423220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300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DD1182-3311-7249-9EAD-86EF815694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BAA1261-AB41-9A48-97F9-C9269D6DC4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9BDB19-1538-A147-B43E-D274554E7B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581DD-7533-B44B-8EE8-4C02A9DDB84E}" type="datetimeFigureOut">
              <a:rPr lang="en-US" smtClean="0"/>
              <a:t>10/13/19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08A032-60A2-EF4C-9125-8EF0B5683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F1A42E-A8CE-6044-8D1B-EBED87B3A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89F56-374B-1248-A5C9-3F423220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84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7439EF5-5437-BE44-833F-F235D84186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310053-5765-D740-AD26-180DBA2078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E3E8F0-085C-F647-83FE-F2427125C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581DD-7533-B44B-8EE8-4C02A9DDB84E}" type="datetimeFigureOut">
              <a:rPr lang="en-US" smtClean="0"/>
              <a:t>10/13/19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94B652-8AAD-7645-BDDD-E1B9222B7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307BA3-343E-9C48-A4DA-7478FBCB2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89F56-374B-1248-A5C9-3F423220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225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0310B-B95F-B04F-909D-C04E5D2961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E2A9F7-3438-8140-8614-B5398B0A7A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E3077E-9DB9-704C-AA7F-3EB386768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581DD-7533-B44B-8EE8-4C02A9DDB84E}" type="datetimeFigureOut">
              <a:rPr lang="en-US" smtClean="0"/>
              <a:t>10/13/19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D554E5-388E-0B4B-8E4B-080366999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428357-E61B-9F48-954E-80C34C4ED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89F56-374B-1248-A5C9-3F423220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212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956B6-002B-7D42-8E5E-F4833B4A7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140F42-EFF6-0341-B0C7-41EC95EBD2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0CF699-C59E-FE45-9266-291B7C5D1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581DD-7533-B44B-8EE8-4C02A9DDB84E}" type="datetimeFigureOut">
              <a:rPr lang="en-US" smtClean="0"/>
              <a:t>10/13/19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2549E2-1CE7-6446-986C-16EADE4EB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52C03F-B178-3945-AF90-BF0C3ED50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89F56-374B-1248-A5C9-3F423220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569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5F9FC-0908-DC40-9664-49DF153F3A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53E1F8-863B-0C43-9E67-3444285828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481607-8D7B-F545-B0CD-F863745A31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761BBE-61AB-1B47-B33F-C90E4B6323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581DD-7533-B44B-8EE8-4C02A9DDB84E}" type="datetimeFigureOut">
              <a:rPr lang="en-US" smtClean="0"/>
              <a:t>10/13/19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79D003-CBC3-DC46-ADC2-A0DB29650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8F97C5-8D13-4D4F-974F-3C3B690BB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89F56-374B-1248-A5C9-3F423220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57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8C2CFF-4E9F-6E4B-8BDE-37511DD1F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DD7309-049E-0E4F-9725-507FBEE1E9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E0D06F-F682-6E46-AAA2-A117372A41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13BBC8-1E8A-A24E-B8A8-5E29A34C99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3FEF62-4971-994D-82F7-2A2C74C5EE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CFE3197-DAEF-5B42-8D8C-2155F9C44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581DD-7533-B44B-8EE8-4C02A9DDB84E}" type="datetimeFigureOut">
              <a:rPr lang="en-US" smtClean="0"/>
              <a:t>10/13/19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00558C7-592B-7743-8DA2-2342F36E3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95AC894-865C-CF43-B28D-FA7F952C7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89F56-374B-1248-A5C9-3F423220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361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78AD1-70BE-DF44-8A24-E0017E15A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9AF6E6-E9D8-F543-8A94-E95FB1B50E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581DD-7533-B44B-8EE8-4C02A9DDB84E}" type="datetimeFigureOut">
              <a:rPr lang="en-US" smtClean="0"/>
              <a:t>10/13/19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AC8EDC-8D73-3D4B-996E-862C44ACC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F5538E-4DED-044B-82F9-512B84343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89F56-374B-1248-A5C9-3F423220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519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D317E30-3A60-9649-A686-CD5C4ACAF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581DD-7533-B44B-8EE8-4C02A9DDB84E}" type="datetimeFigureOut">
              <a:rPr lang="en-US" smtClean="0"/>
              <a:t>10/13/19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DB8CA9-CCFA-884D-9FC3-43AC995A3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B0BA2C-73CA-444A-837D-5F838AB1C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89F56-374B-1248-A5C9-3F423220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521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2E4241-9434-A14E-A6A5-F52AF45587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2C25BF-F4CE-B545-A1A1-E56EE123F9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580575-B960-2249-AEE3-01C8B03BB5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5BAB1A-64FA-5A4D-A2EB-87A047D74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581DD-7533-B44B-8EE8-4C02A9DDB84E}" type="datetimeFigureOut">
              <a:rPr lang="en-US" smtClean="0"/>
              <a:t>10/13/19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F7AE8A-0C51-5D49-B87A-53750374A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A6E635-A72E-5646-BC2C-62BCF2479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89F56-374B-1248-A5C9-3F423220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699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6AFB71-8F55-2949-A615-2B6096DE1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46A7D7-31EF-364E-9357-0BA8087666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9E56CC-B75F-1D48-9B2B-9419FD0488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8A4A6D-06FA-0848-AA0F-C75CE2873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581DD-7533-B44B-8EE8-4C02A9DDB84E}" type="datetimeFigureOut">
              <a:rPr lang="en-US" smtClean="0"/>
              <a:t>10/13/19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F96F83-B207-2347-BDF8-7C27BA689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94DEB1-F192-9C41-94E8-8481F529C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89F56-374B-1248-A5C9-3F423220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357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F3F455F-1936-5543-8766-933C8F3CF1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BE13E0-AAC9-3D45-9F11-F474DFE142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BFE979-D6D4-D84C-ABF7-BF95FA1CE3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581DD-7533-B44B-8EE8-4C02A9DDB84E}" type="datetimeFigureOut">
              <a:rPr lang="en-US" smtClean="0"/>
              <a:t>10/13/19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AC55AF-3024-044A-9684-9C01AD770B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330F46-713E-7A42-9F8E-75D13DE721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A89F56-374B-1248-A5C9-3F423220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344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67935B0-188E-7544-B623-6B4FBDE646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0224" y="0"/>
            <a:ext cx="6858000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927C4DA-5DC1-AB4E-9FF6-65B2B1BD9E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58462" y1="77077" x2="58462" y2="77077"/>
                        <a14:foregroundMark x1="55769" y1="78692" x2="55769" y2="78692"/>
                        <a14:foregroundMark x1="53077" y1="79769" x2="53077" y2="79769"/>
                        <a14:backgroundMark x1="20308" y1="37846" x2="20538" y2="60308"/>
                        <a14:backgroundMark x1="57615" y1="80615" x2="69923" y2="75000"/>
                        <a14:backgroundMark x1="69923" y1="75000" x2="78385" y2="65615"/>
                        <a14:backgroundMark x1="78385" y1="65615" x2="81308" y2="55000"/>
                        <a14:backgroundMark x1="63769" y1="22308" x2="73385" y2="30923"/>
                        <a14:backgroundMark x1="73385" y1="30923" x2="75077" y2="3130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927839">
            <a:off x="4533451" y="1733226"/>
            <a:ext cx="3391547" cy="3391547"/>
          </a:xfrm>
          <a:prstGeom prst="rect">
            <a:avLst/>
          </a:prstGeom>
        </p:spPr>
      </p:pic>
      <p:pic>
        <p:nvPicPr>
          <p:cNvPr id="15" name="Picture 14" descr="A picture containing book, text&#13;&#10;&#13;&#10;Description automatically generated">
            <a:extLst>
              <a:ext uri="{FF2B5EF4-FFF2-40B4-BE49-F238E27FC236}">
                <a16:creationId xmlns:a16="http://schemas.microsoft.com/office/drawing/2014/main" id="{3D5E0AB6-9E7B-6943-B897-0321A27BA2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9159852">
            <a:off x="3423263" y="3636270"/>
            <a:ext cx="1439928" cy="2445706"/>
          </a:xfrm>
          <a:prstGeom prst="rect">
            <a:avLst/>
          </a:prstGeom>
        </p:spPr>
      </p:pic>
      <p:pic>
        <p:nvPicPr>
          <p:cNvPr id="3" name="Picture 2" descr="A picture containing indoor&#13;&#10;&#13;&#10;Description automatically generated">
            <a:extLst>
              <a:ext uri="{FF2B5EF4-FFF2-40B4-BE49-F238E27FC236}">
                <a16:creationId xmlns:a16="http://schemas.microsoft.com/office/drawing/2014/main" id="{69394A89-EFE5-E742-8121-F1DB2F21B72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54558" y="718382"/>
            <a:ext cx="2959100" cy="2025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2623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3511</TotalTime>
  <Words>272</Words>
  <Application>Microsoft Macintosh PowerPoint</Application>
  <PresentationFormat>Widescreen</PresentationFormat>
  <Paragraphs>21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Juan Luzuriaga</dc:creator>
  <cp:lastModifiedBy>Juan Luzuriaga</cp:lastModifiedBy>
  <cp:revision>10</cp:revision>
  <dcterms:created xsi:type="dcterms:W3CDTF">2019-10-06T04:29:57Z</dcterms:created>
  <dcterms:modified xsi:type="dcterms:W3CDTF">2019-10-13T07:02:14Z</dcterms:modified>
</cp:coreProperties>
</file>